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-1832" y="-6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7F15-14B5-3B48-90C9-8DC04FB24806}" type="datetimeFigureOut">
              <a:rPr lang="fr-FR" smtClean="0"/>
              <a:pPr/>
              <a:t>25/06/18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72E2-0500-EF4A-9DEB-3CE5B73BD56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7F15-14B5-3B48-90C9-8DC04FB24806}" type="datetimeFigureOut">
              <a:rPr lang="fr-FR" smtClean="0"/>
              <a:pPr/>
              <a:t>25/06/18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72E2-0500-EF4A-9DEB-3CE5B73BD56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7F15-14B5-3B48-90C9-8DC04FB24806}" type="datetimeFigureOut">
              <a:rPr lang="fr-FR" smtClean="0"/>
              <a:pPr/>
              <a:t>25/06/18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72E2-0500-EF4A-9DEB-3CE5B73BD56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7F15-14B5-3B48-90C9-8DC04FB24806}" type="datetimeFigureOut">
              <a:rPr lang="fr-FR" smtClean="0"/>
              <a:pPr/>
              <a:t>25/06/18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72E2-0500-EF4A-9DEB-3CE5B73BD56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7F15-14B5-3B48-90C9-8DC04FB24806}" type="datetimeFigureOut">
              <a:rPr lang="fr-FR" smtClean="0"/>
              <a:pPr/>
              <a:t>25/06/18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72E2-0500-EF4A-9DEB-3CE5B73BD56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7F15-14B5-3B48-90C9-8DC04FB24806}" type="datetimeFigureOut">
              <a:rPr lang="fr-FR" smtClean="0"/>
              <a:pPr/>
              <a:t>25/06/18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72E2-0500-EF4A-9DEB-3CE5B73BD56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7F15-14B5-3B48-90C9-8DC04FB24806}" type="datetimeFigureOut">
              <a:rPr lang="fr-FR" smtClean="0"/>
              <a:pPr/>
              <a:t>25/06/18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72E2-0500-EF4A-9DEB-3CE5B73BD56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7F15-14B5-3B48-90C9-8DC04FB24806}" type="datetimeFigureOut">
              <a:rPr lang="fr-FR" smtClean="0"/>
              <a:pPr/>
              <a:t>25/06/18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72E2-0500-EF4A-9DEB-3CE5B73BD56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7F15-14B5-3B48-90C9-8DC04FB24806}" type="datetimeFigureOut">
              <a:rPr lang="fr-FR" smtClean="0"/>
              <a:pPr/>
              <a:t>25/06/18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72E2-0500-EF4A-9DEB-3CE5B73BD56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7F15-14B5-3B48-90C9-8DC04FB24806}" type="datetimeFigureOut">
              <a:rPr lang="fr-FR" smtClean="0"/>
              <a:pPr/>
              <a:t>25/06/18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72E2-0500-EF4A-9DEB-3CE5B73BD56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7F15-14B5-3B48-90C9-8DC04FB24806}" type="datetimeFigureOut">
              <a:rPr lang="fr-FR" smtClean="0"/>
              <a:pPr/>
              <a:t>25/06/18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72E2-0500-EF4A-9DEB-3CE5B73BD56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97F15-14B5-3B48-90C9-8DC04FB24806}" type="datetimeFigureOut">
              <a:rPr lang="fr-FR" smtClean="0"/>
              <a:pPr/>
              <a:t>25/06/18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272E2-0500-EF4A-9DEB-3CE5B73BD56D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bowling-pin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7186"/>
            <a:ext cx="9144000" cy="5144013"/>
          </a:xfrm>
          <a:prstGeom prst="rect">
            <a:avLst/>
          </a:prstGeom>
        </p:spPr>
      </p:pic>
      <p:pic>
        <p:nvPicPr>
          <p:cNvPr id="10" name="Image 9" descr="2331-0w345h345_Chips_Pommes_Terre_Vinaigre_Cidre_S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914900"/>
            <a:ext cx="1752600" cy="1752600"/>
          </a:xfrm>
          <a:prstGeom prst="rect">
            <a:avLst/>
          </a:prstGeom>
        </p:spPr>
      </p:pic>
      <p:pic>
        <p:nvPicPr>
          <p:cNvPr id="12" name="Image 11" descr="images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1400" y="4686300"/>
            <a:ext cx="1752600" cy="1752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0</Words>
  <Application>Microsoft Macintosh PowerPoint</Application>
  <PresentationFormat>Présentation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Bowling de la Matène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 lundi au vendredi  de 14h00 à 19h30*</dc:title>
  <dc:creator>Isabelle Buttery</dc:creator>
  <cp:lastModifiedBy>Isabelle Buttery</cp:lastModifiedBy>
  <cp:revision>13</cp:revision>
  <cp:lastPrinted>2017-08-10T13:19:18Z</cp:lastPrinted>
  <dcterms:created xsi:type="dcterms:W3CDTF">2018-06-25T10:00:54Z</dcterms:created>
  <dcterms:modified xsi:type="dcterms:W3CDTF">2018-06-25T10:03:32Z</dcterms:modified>
</cp:coreProperties>
</file>